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1D03F-0206-40F7-9AC9-5428F079E541}" type="datetimeFigureOut">
              <a:rPr lang="ru-RU" smtClean="0"/>
              <a:pPr/>
              <a:t>04.06.2010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13BF9-7F5E-492A-92A3-C0C11B3B2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714752"/>
            <a:ext cx="7772400" cy="1470025"/>
          </a:xfrm>
        </p:spPr>
        <p:txBody>
          <a:bodyPr/>
          <a:lstStyle/>
          <a:p>
            <a:r>
              <a:rPr lang="ru-RU" dirty="0" smtClean="0"/>
              <a:t>Сезон 2009-2010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5421313"/>
            <a:ext cx="16002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3" y="5581650"/>
            <a:ext cx="1357312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1911" y="1285860"/>
            <a:ext cx="6869113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9449" y="5308685"/>
            <a:ext cx="5321311" cy="13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142852"/>
            <a:ext cx="1444611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21 встреча</a:t>
            </a:r>
          </a:p>
          <a:p>
            <a:pPr lvl="1"/>
            <a:r>
              <a:rPr lang="ru-RU" dirty="0" smtClean="0"/>
              <a:t>16 </a:t>
            </a:r>
            <a:r>
              <a:rPr lang="ru-RU" dirty="0" smtClean="0"/>
              <a:t>посвящены путешествиям за рубеж</a:t>
            </a:r>
          </a:p>
          <a:p>
            <a:pPr lvl="1"/>
            <a:r>
              <a:rPr lang="en-US" dirty="0" smtClean="0"/>
              <a:t>2</a:t>
            </a:r>
            <a:r>
              <a:rPr lang="ru-RU" dirty="0" smtClean="0"/>
              <a:t> посвящен</a:t>
            </a:r>
            <a:r>
              <a:rPr lang="ru-RU" dirty="0" smtClean="0"/>
              <a:t>ы</a:t>
            </a:r>
            <a:r>
              <a:rPr lang="ru-RU" dirty="0" smtClean="0"/>
              <a:t> </a:t>
            </a:r>
            <a:r>
              <a:rPr lang="ru-RU" dirty="0" smtClean="0"/>
              <a:t>путешествиям по России (Байкал)</a:t>
            </a:r>
          </a:p>
          <a:p>
            <a:pPr lvl="1"/>
            <a:r>
              <a:rPr lang="ru-RU" dirty="0"/>
              <a:t>4</a:t>
            </a:r>
            <a:r>
              <a:rPr lang="ru-RU" dirty="0" smtClean="0"/>
              <a:t> посвящены практике оптимизации путешествий </a:t>
            </a:r>
          </a:p>
          <a:p>
            <a:r>
              <a:rPr lang="ru-RU" dirty="0" smtClean="0"/>
              <a:t>20 выступивших</a:t>
            </a:r>
          </a:p>
          <a:p>
            <a:r>
              <a:rPr lang="ru-RU" dirty="0" smtClean="0"/>
              <a:t>7 путешественников в дороге (</a:t>
            </a:r>
            <a:r>
              <a:rPr lang="ru-RU" dirty="0" err="1" smtClean="0"/>
              <a:t>неиркутяне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И даже 1 англоязычный </a:t>
            </a:r>
            <a:r>
              <a:rPr lang="ru-RU" dirty="0" smtClean="0">
                <a:sym typeface="Wingdings" pitchFamily="2" charset="2"/>
              </a:rPr>
              <a:t>:)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 страниц темы на </a:t>
            </a:r>
            <a:r>
              <a:rPr lang="ru-RU" dirty="0" err="1" smtClean="0"/>
              <a:t>Ангара.нет</a:t>
            </a:r>
            <a:endParaRPr lang="ru-RU" dirty="0" smtClean="0"/>
          </a:p>
          <a:p>
            <a:r>
              <a:rPr lang="ru-RU" dirty="0" smtClean="0"/>
              <a:t>5 обнаруженных ссылок на мероприятие в </a:t>
            </a:r>
            <a:r>
              <a:rPr lang="ru-RU" dirty="0" smtClean="0"/>
              <a:t>Сети</a:t>
            </a:r>
          </a:p>
          <a:p>
            <a:r>
              <a:rPr lang="ru-RU" dirty="0" smtClean="0"/>
              <a:t>149 участников группы в контакте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 smtClean="0"/>
              <a:t> </a:t>
            </a:r>
            <a:r>
              <a:rPr lang="ru-RU" dirty="0" smtClean="0"/>
              <a:t>обнаруженных публикации в прессе</a:t>
            </a:r>
          </a:p>
          <a:p>
            <a:r>
              <a:rPr lang="ru-RU" dirty="0" smtClean="0"/>
              <a:t>1 сломанный штатив</a:t>
            </a:r>
          </a:p>
          <a:p>
            <a:r>
              <a:rPr lang="ru-RU" dirty="0" smtClean="0"/>
              <a:t>638 </a:t>
            </a:r>
            <a:r>
              <a:rPr lang="ru-RU" dirty="0" smtClean="0"/>
              <a:t>выпитых кружек </a:t>
            </a:r>
            <a:r>
              <a:rPr lang="ru-RU" dirty="0" smtClean="0"/>
              <a:t>чая и 63 кг печенья и сладостей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Среднее количество участников встречи – 35</a:t>
            </a:r>
          </a:p>
          <a:p>
            <a:r>
              <a:rPr lang="ru-RU" dirty="0" smtClean="0"/>
              <a:t>Максимальное – более 100 (Антон Кротов)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Инновации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Снят видеоролик (монтаж в процессе)</a:t>
            </a:r>
          </a:p>
          <a:p>
            <a:r>
              <a:rPr lang="ru-RU" dirty="0" smtClean="0"/>
              <a:t>Мероприятия презентованы в Томске на 10м фестивале </a:t>
            </a:r>
            <a:r>
              <a:rPr lang="ru-RU" dirty="0" smtClean="0"/>
              <a:t>путешественников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ru-RU" dirty="0" smtClean="0"/>
              <a:t>взятое у нас интервью</a:t>
            </a:r>
            <a:endParaRPr lang="ru-RU" dirty="0" smtClean="0"/>
          </a:p>
          <a:p>
            <a:r>
              <a:rPr lang="ru-RU" dirty="0" smtClean="0"/>
              <a:t>Прямые трансляции в Сеть</a:t>
            </a:r>
          </a:p>
          <a:p>
            <a:r>
              <a:rPr lang="ru-RU" dirty="0" smtClean="0"/>
              <a:t>Записаны фактически все материалы </a:t>
            </a:r>
            <a:r>
              <a:rPr lang="ru-RU" dirty="0" smtClean="0"/>
              <a:t>лекций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Информационная поддержка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Спасибо:</a:t>
            </a:r>
          </a:p>
          <a:p>
            <a:r>
              <a:rPr lang="ru-RU" dirty="0" err="1" smtClean="0"/>
              <a:t>Экспериментарию</a:t>
            </a:r>
            <a:endParaRPr lang="ru-RU" dirty="0" smtClean="0"/>
          </a:p>
          <a:p>
            <a:r>
              <a:rPr lang="en-US" dirty="0" smtClean="0"/>
              <a:t>Baikaler.ru</a:t>
            </a:r>
          </a:p>
          <a:p>
            <a:r>
              <a:rPr lang="ru-RU" dirty="0" smtClean="0"/>
              <a:t>Многочисленным </a:t>
            </a:r>
            <a:r>
              <a:rPr lang="ru-RU" dirty="0" err="1" smtClean="0"/>
              <a:t>блоггерам</a:t>
            </a:r>
            <a:r>
              <a:rPr lang="ru-RU" dirty="0" smtClean="0"/>
              <a:t>, поддерживающим нас и рассказывающим о наших мероприятиях в Сети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929198"/>
            <a:ext cx="654917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</a:t>
            </a:r>
            <a:r>
              <a:rPr lang="ru-RU" dirty="0" smtClean="0"/>
              <a:t>то, что не забываете нас! :)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28786" y="4176730"/>
            <a:ext cx="6400800" cy="1752600"/>
          </a:xfrm>
        </p:spPr>
        <p:txBody>
          <a:bodyPr/>
          <a:lstStyle/>
          <a:p>
            <a:r>
              <a:rPr lang="ru-RU" dirty="0" smtClean="0"/>
              <a:t>Команда </a:t>
            </a:r>
            <a:r>
              <a:rPr lang="en-US" dirty="0" smtClean="0"/>
              <a:t>travelmeeting.ru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148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Сезон 2009-2010</vt:lpstr>
      <vt:lpstr>Статистика</vt:lpstr>
      <vt:lpstr>Статистика</vt:lpstr>
      <vt:lpstr>Статистика</vt:lpstr>
      <vt:lpstr>Инновации</vt:lpstr>
      <vt:lpstr>Информационная поддержка</vt:lpstr>
      <vt:lpstr>Спасибо за то, что не забываете нас!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Сезон 2009-2010</dc:title>
  <dc:creator>Arinor</dc:creator>
  <cp:lastModifiedBy>Arinor</cp:lastModifiedBy>
  <cp:revision>22</cp:revision>
  <dcterms:created xsi:type="dcterms:W3CDTF">2010-06-03T09:30:47Z</dcterms:created>
  <dcterms:modified xsi:type="dcterms:W3CDTF">2010-06-04T04:35:39Z</dcterms:modified>
</cp:coreProperties>
</file>