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0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B229793-C614-4D0E-B3F6-5FBFBECBB67A}">
          <p14:sldIdLst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A042-3382-4E2D-8B0B-1D07C04D58F8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E22B-69C3-431E-BD0E-702D030CA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E22B-69C3-431E-BD0E-702D030CA1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4F36-A805-45BE-B6CC-94BDA3345BA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4CB9-9F4B-43E9-BDA5-B03E61A2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апка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5511"/>
            <a:ext cx="9144000" cy="10279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37331" y="28721"/>
            <a:ext cx="5760640" cy="596780"/>
          </a:xfrm>
          <a:prstGeom prst="rect">
            <a:avLst/>
          </a:prstGeom>
        </p:spPr>
        <p:txBody>
          <a:bodyPr wrap="square" lIns="80467" tIns="40234" rIns="80467" bIns="40234">
            <a:spAutoFit/>
          </a:bodyPr>
          <a:lstStyle/>
          <a:p>
            <a:pPr lvl="0" algn="ctr" defTabSz="1031626">
              <a:tabLst>
                <a:tab pos="0" algn="l"/>
                <a:tab pos="804668" algn="l"/>
                <a:tab pos="1609337" algn="l"/>
                <a:tab pos="2414005" algn="l"/>
                <a:tab pos="3218673" algn="l"/>
                <a:tab pos="4023342" algn="l"/>
                <a:tab pos="4828010" algn="l"/>
                <a:tab pos="5632678" algn="l"/>
                <a:tab pos="6437347" algn="l"/>
                <a:tab pos="7242015" algn="l"/>
                <a:tab pos="8046683" algn="l"/>
                <a:tab pos="8851352" algn="l"/>
              </a:tabLst>
              <a:defRPr/>
            </a:pPr>
            <a:r>
              <a:rPr lang="ru-RU" sz="1600" b="1" i="1" dirty="0" err="1" smtClean="0">
                <a:ea typeface="Arial Unicode MS" pitchFamily="34" charset="-128"/>
                <a:cs typeface="Arial Unicode MS" pitchFamily="34" charset="-128"/>
              </a:rPr>
              <a:t>Дженис</a:t>
            </a:r>
            <a:r>
              <a:rPr lang="ru-RU" sz="1600" b="1" i="1" dirty="0" smtClean="0">
                <a:ea typeface="Arial Unicode MS" pitchFamily="34" charset="-128"/>
                <a:cs typeface="Arial Unicode MS" pitchFamily="34" charset="-128"/>
              </a:rPr>
              <a:t> Пун</a:t>
            </a:r>
          </a:p>
          <a:p>
            <a:pPr lvl="0" algn="ctr" defTabSz="1031626">
              <a:tabLst>
                <a:tab pos="0" algn="l"/>
                <a:tab pos="804668" algn="l"/>
                <a:tab pos="1609337" algn="l"/>
                <a:tab pos="2414005" algn="l"/>
                <a:tab pos="3218673" algn="l"/>
                <a:tab pos="4023342" algn="l"/>
                <a:tab pos="4828010" algn="l"/>
                <a:tab pos="5632678" algn="l"/>
                <a:tab pos="6437347" algn="l"/>
                <a:tab pos="7242015" algn="l"/>
                <a:tab pos="8046683" algn="l"/>
                <a:tab pos="8851352" algn="l"/>
              </a:tabLst>
              <a:defRPr/>
            </a:pPr>
            <a:r>
              <a:rPr lang="ru-RU" sz="1750" b="1" dirty="0" smtClean="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        </a:t>
            </a:r>
            <a:endParaRPr kumimoji="0" lang="ru-RU" sz="175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Arial Unicode MS"/>
            </a:endParaRPr>
          </a:p>
        </p:txBody>
      </p:sp>
      <p:pic>
        <p:nvPicPr>
          <p:cNvPr id="14" name="Рисунок 13" descr="nonfic_vremena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78" y="46657"/>
            <a:ext cx="1493294" cy="105431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91880" y="1556792"/>
            <a:ext cx="5112568" cy="4995420"/>
          </a:xfrm>
          <a:prstGeom prst="rect">
            <a:avLst/>
          </a:prstGeom>
        </p:spPr>
        <p:txBody>
          <a:bodyPr wrap="square" lIns="80467" tIns="40234" rIns="80467" bIns="40234">
            <a:spAutoFit/>
          </a:bodyPr>
          <a:lstStyle/>
          <a:p>
            <a:pPr algn="just"/>
            <a:r>
              <a:rPr lang="ru-RU" sz="1100" b="1" dirty="0" smtClean="0">
                <a:ea typeface="Arial Unicode MS" pitchFamily="34" charset="-128"/>
              </a:rPr>
              <a:t>Сериал «Ганнибал» </a:t>
            </a:r>
            <a:r>
              <a:rPr lang="ru-RU" sz="1100" dirty="0" smtClean="0"/>
              <a:t> с </a:t>
            </a:r>
            <a:r>
              <a:rPr lang="ru-RU" sz="1100" dirty="0" err="1" smtClean="0"/>
              <a:t>Мадсом</a:t>
            </a:r>
            <a:r>
              <a:rPr lang="ru-RU" sz="1100" dirty="0" smtClean="0"/>
              <a:t> </a:t>
            </a:r>
            <a:r>
              <a:rPr lang="ru-RU" sz="1100" dirty="0" err="1" smtClean="0"/>
              <a:t>Миккельсеном</a:t>
            </a:r>
            <a:r>
              <a:rPr lang="ru-RU" sz="1100" dirty="0"/>
              <a:t> </a:t>
            </a:r>
            <a:r>
              <a:rPr lang="ru-RU" sz="1100" dirty="0" smtClean="0"/>
              <a:t>– один из самых популярных у российских зрителей! В том числе благодаря великолепным блюдам, которые готовит Ганнибал!</a:t>
            </a:r>
            <a:endParaRPr lang="ru-RU" sz="1100" dirty="0"/>
          </a:p>
          <a:p>
            <a:pPr algn="just"/>
            <a:endParaRPr lang="ru-RU" sz="1100" b="1" dirty="0" smtClean="0"/>
          </a:p>
          <a:p>
            <a:pPr algn="just"/>
            <a:r>
              <a:rPr lang="ru-RU" sz="1100" b="1" dirty="0" smtClean="0"/>
              <a:t>Читателя </a:t>
            </a:r>
            <a:r>
              <a:rPr lang="ru-RU" sz="1100" b="1" dirty="0" smtClean="0"/>
              <a:t>ждут</a:t>
            </a:r>
            <a:r>
              <a:rPr lang="en-US" sz="1100" b="1" dirty="0" smtClean="0"/>
              <a:t>:</a:t>
            </a:r>
          </a:p>
          <a:p>
            <a:pPr algn="just"/>
            <a:endParaRPr lang="ru-RU" sz="11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100" b="1" i="1" dirty="0" smtClean="0">
                <a:solidFill>
                  <a:srgbClr val="FF0000"/>
                </a:solidFill>
              </a:rPr>
              <a:t>-</a:t>
            </a:r>
            <a:r>
              <a:rPr lang="ru-RU" sz="1100" b="1" i="1" dirty="0" smtClean="0">
                <a:solidFill>
                  <a:srgbClr val="FF0000"/>
                </a:solidFill>
              </a:rPr>
              <a:t>утонченные рецепты и уникальная подача, выполненная в</a:t>
            </a:r>
            <a:r>
              <a:rPr lang="de-DE" sz="1100" b="1" i="1" dirty="0" smtClean="0">
                <a:solidFill>
                  <a:srgbClr val="FF0000"/>
                </a:solidFill>
              </a:rPr>
              <a:t> </a:t>
            </a:r>
            <a:r>
              <a:rPr lang="ru-RU" sz="1100" b="1" i="1" dirty="0" smtClean="0">
                <a:solidFill>
                  <a:srgbClr val="FF0000"/>
                </a:solidFill>
              </a:rPr>
              <a:t>узнаваемой эстетике сериала</a:t>
            </a:r>
            <a:r>
              <a:rPr lang="en-US" sz="1100" b="1" i="1" dirty="0" smtClean="0">
                <a:solidFill>
                  <a:srgbClr val="FF0000"/>
                </a:solidFill>
              </a:rPr>
              <a:t>;</a:t>
            </a:r>
            <a:endParaRPr lang="ru-RU" sz="11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100" b="1" i="1" dirty="0">
                <a:solidFill>
                  <a:srgbClr val="FF0000"/>
                </a:solidFill>
              </a:rPr>
              <a:t>-советы по стилизации вашего стола а-ля Ганнибал</a:t>
            </a:r>
            <a:r>
              <a:rPr lang="en-US" sz="1100" b="1" i="1" dirty="0">
                <a:solidFill>
                  <a:srgbClr val="FF0000"/>
                </a:solidFill>
              </a:rPr>
              <a:t>;</a:t>
            </a:r>
          </a:p>
          <a:p>
            <a:pPr algn="just"/>
            <a:r>
              <a:rPr lang="ru-RU" sz="1100" dirty="0" smtClean="0"/>
              <a:t>-забавные истории со съемок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algn="just"/>
            <a:r>
              <a:rPr lang="ru-RU" sz="1100" dirty="0" smtClean="0"/>
              <a:t>-предисловие ведущего актера – </a:t>
            </a:r>
            <a:r>
              <a:rPr lang="ru-RU" sz="1100" dirty="0" err="1" smtClean="0"/>
              <a:t>Мадса</a:t>
            </a:r>
            <a:r>
              <a:rPr lang="ru-RU" sz="1100" dirty="0" smtClean="0"/>
              <a:t> </a:t>
            </a:r>
            <a:r>
              <a:rPr lang="ru-RU" sz="1100" dirty="0" err="1" smtClean="0"/>
              <a:t>Миккельсена</a:t>
            </a:r>
            <a:endParaRPr lang="de-DE" sz="1100" dirty="0"/>
          </a:p>
          <a:p>
            <a:pPr algn="just"/>
            <a:r>
              <a:rPr lang="ru-RU" sz="1100" b="1" dirty="0" smtClean="0">
                <a:ea typeface="Arial Unicode MS" pitchFamily="34" charset="-128"/>
              </a:rPr>
              <a:t>И многое другое!</a:t>
            </a:r>
          </a:p>
          <a:p>
            <a:pPr algn="just"/>
            <a:endParaRPr lang="ru-RU" sz="1100" b="1" dirty="0" smtClean="0">
              <a:ea typeface="Arial Unicode MS" pitchFamily="34" charset="-128"/>
            </a:endParaRPr>
          </a:p>
          <a:p>
            <a:pPr algn="just"/>
            <a:r>
              <a:rPr lang="ru-RU" sz="1100" b="1" dirty="0" smtClean="0">
                <a:ea typeface="Arial Unicode MS" pitchFamily="34" charset="-128"/>
              </a:rPr>
              <a:t>О </a:t>
            </a:r>
            <a:r>
              <a:rPr lang="ru-RU" sz="1100" b="1" dirty="0">
                <a:ea typeface="Arial Unicode MS" pitchFamily="34" charset="-128"/>
              </a:rPr>
              <a:t>чем книга</a:t>
            </a:r>
            <a:r>
              <a:rPr lang="en-US" sz="1100" b="1" dirty="0">
                <a:ea typeface="Arial Unicode MS" pitchFamily="34" charset="-128"/>
              </a:rPr>
              <a:t>:</a:t>
            </a:r>
            <a:r>
              <a:rPr lang="ru-RU" sz="1100" b="1" dirty="0">
                <a:ea typeface="Arial Unicode MS" pitchFamily="34" charset="-128"/>
              </a:rPr>
              <a:t> </a:t>
            </a:r>
            <a:r>
              <a:rPr lang="ru-RU" sz="1100" i="1" dirty="0"/>
              <a:t> </a:t>
            </a:r>
            <a:endParaRPr lang="ru-RU" sz="1100" dirty="0"/>
          </a:p>
          <a:p>
            <a:pPr algn="just"/>
            <a:r>
              <a:rPr lang="ru-RU" sz="1100" dirty="0"/>
              <a:t>«Накормить Ганнибала</a:t>
            </a:r>
            <a:r>
              <a:rPr lang="en-US" sz="1100" dirty="0"/>
              <a:t>: </a:t>
            </a:r>
            <a:r>
              <a:rPr lang="ru-RU" sz="1100" dirty="0"/>
              <a:t>поваренная книга ценителя» – это сборник простых рецептов, вдохновленных сериалом и созданных его кулинарным стилистом </a:t>
            </a:r>
            <a:r>
              <a:rPr lang="ru-RU" sz="1100" dirty="0" err="1"/>
              <a:t>Дженис</a:t>
            </a:r>
            <a:r>
              <a:rPr lang="ru-RU" sz="1100" dirty="0"/>
              <a:t> Пун. Сериал снискал популярность не только из-за неоднозначной фигуры Ганнибала </a:t>
            </a:r>
            <a:r>
              <a:rPr lang="ru-RU" sz="1100" dirty="0" err="1"/>
              <a:t>Лектера</a:t>
            </a:r>
            <a:r>
              <a:rPr lang="ru-RU" sz="1100" dirty="0"/>
              <a:t> и нового претендента на исполнение его роли, но и благодаря особенной эстетике и стилю, сотворенных шоу-</a:t>
            </a:r>
            <a:r>
              <a:rPr lang="ru-RU" sz="1100" dirty="0" err="1"/>
              <a:t>раннером</a:t>
            </a:r>
            <a:r>
              <a:rPr lang="ru-RU" sz="1100" dirty="0"/>
              <a:t> Брайаном </a:t>
            </a:r>
            <a:r>
              <a:rPr lang="ru-RU" sz="1100" dirty="0" err="1"/>
              <a:t>Фуллером</a:t>
            </a:r>
            <a:r>
              <a:rPr lang="ru-RU" sz="1100" dirty="0"/>
              <a:t>. Поваренная книга позволит воссоздать это эстетическое безумие и уникальную атмосферу званого ужина доктора </a:t>
            </a:r>
            <a:r>
              <a:rPr lang="ru-RU" sz="1100" dirty="0" err="1"/>
              <a:t>Лектера</a:t>
            </a:r>
            <a:r>
              <a:rPr lang="ru-RU" sz="1100" dirty="0"/>
              <a:t> (</a:t>
            </a:r>
            <a:r>
              <a:rPr lang="ru-RU" sz="1100" i="1" dirty="0"/>
              <a:t>без человеческих жертв</a:t>
            </a:r>
            <a:r>
              <a:rPr lang="ru-RU" sz="1100" dirty="0"/>
              <a:t>).</a:t>
            </a:r>
          </a:p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r>
              <a:rPr lang="ru-RU" sz="1100" dirty="0" smtClean="0"/>
              <a:t>Официальное издание, оригинальная обложка, содержит цветные иллюстрации.</a:t>
            </a:r>
          </a:p>
          <a:p>
            <a:pPr algn="just"/>
            <a:endParaRPr lang="ru-RU" sz="1100" b="1" dirty="0" smtClean="0">
              <a:ea typeface="Arial Unicode MS" pitchFamily="34" charset="-128"/>
            </a:endParaRPr>
          </a:p>
          <a:p>
            <a:pPr algn="just"/>
            <a:endParaRPr lang="ru-RU" sz="1000" dirty="0"/>
          </a:p>
          <a:p>
            <a:pPr marL="171450" marR="0" lvl="0" indent="-171450" algn="l" defTabSz="103162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  <a:tab pos="804668" algn="l"/>
                <a:tab pos="1609337" algn="l"/>
                <a:tab pos="2414005" algn="l"/>
                <a:tab pos="3218673" algn="l"/>
                <a:tab pos="4023342" algn="l"/>
                <a:tab pos="4828010" algn="l"/>
                <a:tab pos="5632678" algn="l"/>
                <a:tab pos="6437347" algn="l"/>
                <a:tab pos="7242015" algn="l"/>
                <a:tab pos="8046683" algn="l"/>
                <a:tab pos="8851352" algn="l"/>
              </a:tabLst>
              <a:defRPr/>
            </a:pPr>
            <a:endParaRPr lang="ru-RU" sz="1100" b="1" dirty="0" smtClean="0">
              <a:latin typeface="Calibri"/>
              <a:ea typeface="Arial Unicode MS" pitchFamily="34" charset="-128"/>
            </a:endParaRPr>
          </a:p>
          <a:p>
            <a:pPr marL="171450" marR="0" lvl="0" indent="-171450" algn="l" defTabSz="103162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  <a:tab pos="804668" algn="l"/>
                <a:tab pos="1609337" algn="l"/>
                <a:tab pos="2414005" algn="l"/>
                <a:tab pos="3218673" algn="l"/>
                <a:tab pos="4023342" algn="l"/>
                <a:tab pos="4828010" algn="l"/>
                <a:tab pos="5632678" algn="l"/>
                <a:tab pos="6437347" algn="l"/>
                <a:tab pos="7242015" algn="l"/>
                <a:tab pos="8046683" algn="l"/>
                <a:tab pos="8851352" algn="l"/>
              </a:tabLst>
              <a:defRPr/>
            </a:pPr>
            <a:endParaRPr lang="ru-RU" sz="1100" b="1" dirty="0" smtClean="0">
              <a:latin typeface="Calibri"/>
              <a:ea typeface="Arial Unicode MS" pitchFamily="34" charset="-128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36264"/>
              </p:ext>
            </p:extLst>
          </p:nvPr>
        </p:nvGraphicFramePr>
        <p:xfrm>
          <a:off x="307975" y="5661248"/>
          <a:ext cx="86303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9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119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ISBN</a:t>
                      </a:r>
                      <a:endParaRPr lang="ru-RU" sz="900" b="1" dirty="0"/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КОД</a:t>
                      </a:r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СЕРИЯ</a:t>
                      </a:r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ФОРМАТ</a:t>
                      </a:r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ОБЛОЖКА</a:t>
                      </a:r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СТР.</a:t>
                      </a:r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Возраст</a:t>
                      </a:r>
                      <a:endParaRPr lang="ru-RU" sz="900" b="1" dirty="0"/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ПРАЙС-ЦЕНА</a:t>
                      </a:r>
                    </a:p>
                  </a:txBody>
                  <a:tcPr marL="84406" marR="84406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34">
                <a:tc>
                  <a:txBody>
                    <a:bodyPr/>
                    <a:lstStyle/>
                    <a:p>
                      <a:pPr marL="0" marR="0" lvl="0" indent="0" algn="ctr" defTabSz="386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978-5-17-151563-8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6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ASE000000000862312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Мировая еда. </a:t>
                      </a:r>
                      <a:r>
                        <a:rPr kumimoji="0" lang="ru-R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Кинорецепты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84x108/</a:t>
                      </a:r>
                      <a:r>
                        <a:rPr lang="ru-RU" sz="1200" b="0" dirty="0" smtClean="0"/>
                        <a:t>16</a:t>
                      </a:r>
                      <a:endParaRPr lang="ru-RU" sz="1200" b="0" dirty="0"/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7БЦ</a:t>
                      </a:r>
                      <a:endParaRPr lang="ru-RU" sz="1200" b="0" dirty="0"/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</a:t>
                      </a:r>
                      <a:r>
                        <a:rPr lang="de-DE" sz="1200" b="0" dirty="0" smtClean="0"/>
                        <a:t>40</a:t>
                      </a:r>
                      <a:endParaRPr lang="ru-RU" sz="1200" b="0" dirty="0"/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</a:t>
                      </a:r>
                      <a:r>
                        <a:rPr lang="de-DE" sz="1200" b="0" dirty="0" smtClean="0"/>
                        <a:t>2</a:t>
                      </a:r>
                      <a:r>
                        <a:rPr lang="ru-RU" sz="1200" b="0" dirty="0" smtClean="0"/>
                        <a:t>+</a:t>
                      </a:r>
                      <a:endParaRPr lang="ru-RU" sz="1200" b="0" dirty="0"/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1235</a:t>
                      </a:r>
                      <a:r>
                        <a:rPr lang="ru-RU" sz="1200" b="0" dirty="0" smtClean="0"/>
                        <a:t> руб.</a:t>
                      </a:r>
                      <a:endParaRPr lang="ru-RU" sz="1200" b="0" dirty="0"/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17">
                <a:tc gridSpan="8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4406" marR="84406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AutoShape 4" descr="C:\Users\Bokhvalova\Desktop\cove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35633" y="327111"/>
            <a:ext cx="617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Накормить Ганнибала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поваренная книга ценителя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0" y="1597670"/>
            <a:ext cx="2901664" cy="36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1" y="3429000"/>
            <a:ext cx="4251274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2" y="294094"/>
            <a:ext cx="4406353" cy="27000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88" y="294094"/>
            <a:ext cx="4257143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31" y="3431264"/>
            <a:ext cx="4245200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45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285714" cy="2700000"/>
          </a:xfr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1" y="404664"/>
            <a:ext cx="4282418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96343"/>
            <a:ext cx="4285714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262" y="3496343"/>
            <a:ext cx="427252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2353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195</Words>
  <Application>Microsoft Office PowerPoint</Application>
  <PresentationFormat>Экран (4:3)</PresentationFormat>
  <Paragraphs>39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 Unicode MS</vt:lpstr>
      <vt:lpstr>Arial</vt:lpstr>
      <vt:lpstr>Book Antiqua</vt:lpstr>
      <vt:lpstr>Calibri</vt:lpstr>
      <vt:lpstr>Cambria</vt:lpstr>
      <vt:lpstr>Тема Office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Rogovskaya</dc:creator>
  <cp:lastModifiedBy>elarina</cp:lastModifiedBy>
  <cp:revision>432</cp:revision>
  <dcterms:created xsi:type="dcterms:W3CDTF">2019-01-29T08:19:42Z</dcterms:created>
  <dcterms:modified xsi:type="dcterms:W3CDTF">2022-08-26T10:07:18Z</dcterms:modified>
</cp:coreProperties>
</file>